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1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300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87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4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1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8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2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1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2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5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3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7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631A3-B17D-42B7-89EA-7C59B8AA850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48EEC-F9CC-42FE-AD79-3A675728C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1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634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gilliard</dc:creator>
  <cp:lastModifiedBy>gilliard</cp:lastModifiedBy>
  <cp:revision>5</cp:revision>
  <dcterms:created xsi:type="dcterms:W3CDTF">2019-03-25T19:57:53Z</dcterms:created>
  <dcterms:modified xsi:type="dcterms:W3CDTF">2019-04-08T21:17:55Z</dcterms:modified>
</cp:coreProperties>
</file>